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63" r:id="rId4"/>
    <p:sldId id="264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聖徒快醒歡迎聖誕日子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solidFill>
                  <a:schemeClr val="bg1"/>
                </a:solidFill>
                <a:latin typeface="Candara" panose="020E0502030303020204" pitchFamily="34" charset="0"/>
              </a:rPr>
              <a:t>Christians awake, salute the happy morn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這歌就是古今未有的聲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Che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chiu-si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ko-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be    u     e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天上地下衆人一齊來聽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toe e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God’s highest glory was their anthems still,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Peace upon earth, and unto men good will.</a:t>
            </a:r>
          </a:p>
        </p:txBody>
      </p:sp>
    </p:spTree>
    <p:extLst>
      <p:ext uri="{BB962C8B-B14F-4D97-AF65-F5344CB8AC3E}">
        <p14:creationId xmlns:p14="http://schemas.microsoft.com/office/powerpoint/2010/main" val="3404680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591" y="170121"/>
            <a:ext cx="915481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牧羊的人既然得主指示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Ko-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ki-jian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tit  Chu   chi-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快快入城去看所成大事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Kin-kin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jip-sia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tai-chi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 To Bethlehem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’ enlightened shepherds ran,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see the wonder God has wrought for man,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946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看見嬰兒包布在馬槽裡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a    pau po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be-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歡歡喜喜跪祂面前敬拜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-hoa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hi-hi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I   bin-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keng-pai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found with Joseph and the blessed Maid,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Her son, the Savior, in a manger laid;</a:t>
            </a:r>
          </a:p>
        </p:txBody>
      </p:sp>
    </p:spTree>
    <p:extLst>
      <p:ext uri="{BB962C8B-B14F-4D97-AF65-F5344CB8AC3E}">
        <p14:creationId xmlns:p14="http://schemas.microsoft.com/office/powerpoint/2010/main" val="2170429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又去四處宣傳天使所報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si-koe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soan-thoan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po,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來歸榮光上帝歡喜讚美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Lai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-hi  o-  lo.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Amazed the wondrous story they proclaim,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first apostles of His infant fame.</a:t>
            </a:r>
          </a:p>
        </p:txBody>
      </p:sp>
    </p:spTree>
    <p:extLst>
      <p:ext uri="{BB962C8B-B14F-4D97-AF65-F5344CB8AC3E}">
        <p14:creationId xmlns:p14="http://schemas.microsoft.com/office/powerpoint/2010/main" val="3896029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591" y="170121"/>
            <a:ext cx="9154817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咱當時時思念這大愛疼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Lan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si-si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siau-liam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-thang,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上帝憐憫拯救咱世間人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Siong-te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-bin chin-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se-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lang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5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 O may we keep and ponder in our mind,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God’s wondrous love in saving lost mankind;</a:t>
            </a:r>
          </a:p>
        </p:txBody>
      </p:sp>
    </p:spTree>
    <p:extLst>
      <p:ext uri="{BB962C8B-B14F-4D97-AF65-F5344CB8AC3E}">
        <p14:creationId xmlns:p14="http://schemas.microsoft.com/office/powerpoint/2010/main" val="2965247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973" y="170121"/>
            <a:ext cx="9229245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時時深想救主一生經過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Si-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chhim-siu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it-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由馬槽起直到於十字架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be-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tit-kau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sip-  ji-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Trace we the Babe, Who was retrieved our loss,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From his poor manger to His bitter cross;</a:t>
            </a:r>
          </a:p>
        </p:txBody>
      </p:sp>
    </p:spTree>
    <p:extLst>
      <p:ext uri="{BB962C8B-B14F-4D97-AF65-F5344CB8AC3E}">
        <p14:creationId xmlns:p14="http://schemas.microsoft.com/office/powerpoint/2010/main" val="1425634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願主助咱跟祂的腳步行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    e    kha-po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至終與祂永住天上聖城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Kau be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seng-sia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Tread in His steps, assisted by His grace,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Till man’s first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state again takes place.</a:t>
            </a:r>
          </a:p>
        </p:txBody>
      </p:sp>
    </p:spTree>
    <p:extLst>
      <p:ext uri="{BB962C8B-B14F-4D97-AF65-F5344CB8AC3E}">
        <p14:creationId xmlns:p14="http://schemas.microsoft.com/office/powerpoint/2010/main" val="2113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聖徒快醒歡迎聖誕日子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Seng-to kin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tan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萬民救主今日已經誕生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Ban-bin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kim-jit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i-keng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Christians, awake, salute the happy morn.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Where-on the Savior of the world was born;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302" y="340243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起來讚美上帝奧妙仁愛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Khi-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o-  lo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o-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就是天軍從前在天所拜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Chiu-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Thian-kun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pai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Rise to adore the mystery of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Which hosts of angels chanted from above;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223285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昔有天使傳報這樣福音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Cha  u   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chit ho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道成肉身由童貞女降臨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-sin,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tui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tong-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-lim.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With them the joyful tidings first begun,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Of God incarnate and the Virgin’s Son.</a:t>
            </a:r>
          </a:p>
        </p:txBody>
      </p:sp>
    </p:spTree>
    <p:extLst>
      <p:ext uri="{BB962C8B-B14F-4D97-AF65-F5344CB8AC3E}">
        <p14:creationId xmlns:p14="http://schemas.microsoft.com/office/powerpoint/2010/main" val="10650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在伯利恆夜間牧者守更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Pek-li-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mi-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-chia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忽然天使出現站伊身邊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Hut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thi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sai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chhut-hian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khia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in sin-pi</a:t>
            </a:r>
            <a:r>
              <a:rPr lang="en-PH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 Then to the watchful shepherds it was told,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Who heard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’ angelic herald’s voice ‘Behold;</a:t>
            </a:r>
          </a:p>
        </p:txBody>
      </p:sp>
    </p:spTree>
    <p:extLst>
      <p:ext uri="{BB962C8B-B14F-4D97-AF65-F5344CB8AC3E}">
        <p14:creationId xmlns:p14="http://schemas.microsoft.com/office/powerpoint/2010/main" val="400625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547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聽天使講這是大福的日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我今奉差報您真好消息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Goa ta</a:t>
            </a:r>
            <a:r>
              <a:rPr 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hong-chhe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po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chin ho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-sit,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 bring good tidings of a Savior’s birth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 you and all the nations upon earth ;</a:t>
            </a:r>
          </a:p>
        </p:txBody>
      </p:sp>
    </p:spTree>
    <p:extLst>
      <p:ext uri="{BB962C8B-B14F-4D97-AF65-F5344CB8AC3E}">
        <p14:creationId xmlns:p14="http://schemas.microsoft.com/office/powerpoint/2010/main" val="2250462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3039" y="111642"/>
            <a:ext cx="9420631" cy="66347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上帝應允今日已經得成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-un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kim-jit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i-keng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救世基督降生於大闢城</a:t>
            </a:r>
            <a:r>
              <a:rPr lang="zh-TW" altLang="en-US" sz="3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 </a:t>
            </a:r>
            <a:endParaRPr lang="en-PH" altLang="zh-TW" sz="38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-se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ki-tok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Tai-pit 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This day hath God fulfilled His promised word,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This day is born a Savior, Christ the Lord.’</a:t>
            </a:r>
          </a:p>
        </p:txBody>
      </p:sp>
    </p:spTree>
    <p:extLst>
      <p:ext uri="{BB962C8B-B14F-4D97-AF65-F5344CB8AC3E}">
        <p14:creationId xmlns:p14="http://schemas.microsoft.com/office/powerpoint/2010/main" val="3615586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636" y="170121"/>
            <a:ext cx="9197163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天使講畢隨即多多天軍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Thian-kun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同唱新歌齊聲讚美大恩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Tang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chhiu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sin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choe-sia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o-lo toa un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 He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spake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: and straight-way the celestial choir,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In hymns of joy unknown before, conspire. </a:t>
            </a:r>
            <a:endParaRPr lang="en-US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582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極高天上榮光歸於上帝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Kek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地上和平恩典直到萬世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Toe-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un-tian tit-kau ban-se,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The praises of redeeming love they sang,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And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heavn’s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whole orb with hallelujahs rang.</a:t>
            </a:r>
          </a:p>
        </p:txBody>
      </p:sp>
    </p:spTree>
    <p:extLst>
      <p:ext uri="{BB962C8B-B14F-4D97-AF65-F5344CB8AC3E}">
        <p14:creationId xmlns:p14="http://schemas.microsoft.com/office/powerpoint/2010/main" val="3090613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1352</TotalTime>
  <Words>906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DFKai-SB</vt:lpstr>
      <vt:lpstr>Arial</vt:lpstr>
      <vt:lpstr>Candara</vt:lpstr>
      <vt:lpstr>Tw Cen MT</vt:lpstr>
      <vt:lpstr>Circuit</vt:lpstr>
      <vt:lpstr>聖徒快醒歡迎聖誕日子 Christians awake, salute the happy morn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159</cp:revision>
  <dcterms:created xsi:type="dcterms:W3CDTF">2020-01-10T06:25:13Z</dcterms:created>
  <dcterms:modified xsi:type="dcterms:W3CDTF">2020-07-16T06:46:18Z</dcterms:modified>
</cp:coreProperties>
</file>